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4"/>
    <p:sldMasterId id="214748370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Bebas Neue"/>
      <p:regular r:id="rId18"/>
    </p:embeddedFont>
    <p:embeddedFont>
      <p:font typeface="Jua"/>
      <p:regular r:id="rId19"/>
    </p:embeddedFont>
    <p:embeddedFont>
      <p:font typeface="Orbitron SemiBold"/>
      <p:regular r:id="rId20"/>
      <p:bold r:id="rId21"/>
    </p:embeddedFont>
    <p:embeddedFont>
      <p:font typeface="Orbitron"/>
      <p:regular r:id="rId22"/>
      <p:bold r:id="rId23"/>
    </p:embeddedFont>
    <p:embeddedFont>
      <p:font typeface="Chakra Petch"/>
      <p:regular r:id="rId24"/>
      <p:bold r:id="rId25"/>
      <p:italic r:id="rId26"/>
      <p:boldItalic r:id="rId27"/>
    </p:embeddedFont>
    <p:embeddedFont>
      <p:font typeface="Orbitron Black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rbitronSemiBold-regular.fntdata"/><Relationship Id="rId22" Type="http://schemas.openxmlformats.org/officeDocument/2006/relationships/font" Target="fonts/Orbitron-regular.fntdata"/><Relationship Id="rId21" Type="http://schemas.openxmlformats.org/officeDocument/2006/relationships/font" Target="fonts/OrbitronSemiBold-bold.fntdata"/><Relationship Id="rId24" Type="http://schemas.openxmlformats.org/officeDocument/2006/relationships/font" Target="fonts/ChakraPetch-regular.fntdata"/><Relationship Id="rId23" Type="http://schemas.openxmlformats.org/officeDocument/2006/relationships/font" Target="fonts/Orbitron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ChakraPetch-italic.fntdata"/><Relationship Id="rId25" Type="http://schemas.openxmlformats.org/officeDocument/2006/relationships/font" Target="fonts/ChakraPetch-bold.fntdata"/><Relationship Id="rId28" Type="http://schemas.openxmlformats.org/officeDocument/2006/relationships/font" Target="fonts/OrbitronBlack-bold.fntdata"/><Relationship Id="rId27" Type="http://schemas.openxmlformats.org/officeDocument/2006/relationships/font" Target="fonts/ChakraPetch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Jua-regular.fntdata"/><Relationship Id="rId18" Type="http://schemas.openxmlformats.org/officeDocument/2006/relationships/font" Target="fonts/BebasNeue-regular.fntdata"/></Relationships>
</file>

<file path=ppt/media/image1.png>
</file>

<file path=ppt/media/image103.png>
</file>

<file path=ppt/media/image104.png>
</file>

<file path=ppt/media/image105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2.png>
</file>

<file path=ppt/media/image25.png>
</file>

<file path=ppt/media/image3.png>
</file>

<file path=ppt/media/image34.png>
</file>

<file path=ppt/media/image5.png>
</file>

<file path=ppt/media/image55.png>
</file>

<file path=ppt/media/image57.png>
</file>

<file path=ppt/media/image59.png>
</file>

<file path=ppt/media/image7.png>
</file>

<file path=ppt/media/image71.png>
</file>

<file path=ppt/media/image78.png>
</file>

<file path=ppt/media/image9.png>
</file>

<file path=ppt/media/image9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f44a72840e_2_31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f44a72840e_2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f44a72840e_6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f44a72840e_6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f44a72840e_2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f44a72840e_2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f44a72840e_2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f44a72840e_2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f44a72840e_2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f44a72840e_2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f44a72840e_2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2f44a72840e_2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f44a72840e_5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f44a72840e_5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f44a72840e_5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f44a72840e_5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f44a72840e_6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f44a72840e_6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f44a72840e_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f44a72840e_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f44a72840e_6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f44a72840e_6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1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9.png"/><Relationship Id="rId4" Type="http://schemas.openxmlformats.org/officeDocument/2006/relationships/image" Target="../media/image55.png"/><Relationship Id="rId5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5.png"/><Relationship Id="rId3" Type="http://schemas.openxmlformats.org/officeDocument/2006/relationships/image" Target="../media/image1.png"/><Relationship Id="rId4" Type="http://schemas.openxmlformats.org/officeDocument/2006/relationships/image" Target="../media/image34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8.png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5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7.png"/><Relationship Id="rId3" Type="http://schemas.openxmlformats.org/officeDocument/2006/relationships/image" Target="../media/image13.png"/><Relationship Id="rId4" Type="http://schemas.openxmlformats.org/officeDocument/2006/relationships/image" Target="../media/image25.png"/><Relationship Id="rId5" Type="http://schemas.openxmlformats.org/officeDocument/2006/relationships/image" Target="../media/image5.png"/><Relationship Id="rId6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25.png"/><Relationship Id="rId4" Type="http://schemas.openxmlformats.org/officeDocument/2006/relationships/image" Target="../media/image1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71.png"/><Relationship Id="rId6" Type="http://schemas.openxmlformats.org/officeDocument/2006/relationships/image" Target="../media/image3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9.png"/><Relationship Id="rId3" Type="http://schemas.openxmlformats.org/officeDocument/2006/relationships/image" Target="../media/image25.png"/><Relationship Id="rId4" Type="http://schemas.openxmlformats.org/officeDocument/2006/relationships/image" Target="../media/image1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59.png"/><Relationship Id="rId4" Type="http://schemas.openxmlformats.org/officeDocument/2006/relationships/image" Target="../media/image1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9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59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59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2.png"/><Relationship Id="rId4" Type="http://schemas.openxmlformats.org/officeDocument/2006/relationships/image" Target="../media/image5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5.png"/><Relationship Id="rId3" Type="http://schemas.openxmlformats.org/officeDocument/2006/relationships/image" Target="../media/image1.png"/><Relationship Id="rId4" Type="http://schemas.openxmlformats.org/officeDocument/2006/relationships/image" Target="../media/image34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3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25.png"/><Relationship Id="rId6" Type="http://schemas.openxmlformats.org/officeDocument/2006/relationships/image" Target="../media/image13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59.png"/><Relationship Id="rId4" Type="http://schemas.openxmlformats.org/officeDocument/2006/relationships/image" Target="../media/image12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4.png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4.png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1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Relationship Id="rId8" Type="http://schemas.openxmlformats.org/officeDocument/2006/relationships/image" Target="../media/image1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59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5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817750" y="1158125"/>
            <a:ext cx="4359900" cy="24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817750" y="3575875"/>
            <a:ext cx="28215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56" name="Google Shape;56;p14"/>
          <p:cNvPicPr preferRelativeResize="0"/>
          <p:nvPr/>
        </p:nvPicPr>
        <p:blipFill rotWithShape="1">
          <a:blip r:embed="rId2">
            <a:alphaModFix/>
          </a:blip>
          <a:srcRect b="45549" l="44304" r="25464" t="23436"/>
          <a:stretch/>
        </p:blipFill>
        <p:spPr>
          <a:xfrm flipH="1">
            <a:off x="168398" y="96375"/>
            <a:ext cx="1839877" cy="10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4"/>
          <p:cNvPicPr preferRelativeResize="0"/>
          <p:nvPr/>
        </p:nvPicPr>
        <p:blipFill rotWithShape="1">
          <a:blip r:embed="rId3">
            <a:alphaModFix/>
          </a:blip>
          <a:srcRect b="0" l="0" r="72071" t="87013"/>
          <a:stretch/>
        </p:blipFill>
        <p:spPr>
          <a:xfrm>
            <a:off x="0" y="3493950"/>
            <a:ext cx="4672200" cy="164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 rotWithShape="1">
          <a:blip r:embed="rId4">
            <a:alphaModFix/>
          </a:blip>
          <a:srcRect b="0" l="73323" r="0" t="63083"/>
          <a:stretch/>
        </p:blipFill>
        <p:spPr>
          <a:xfrm flipH="1" rot="10800000">
            <a:off x="6888724" y="0"/>
            <a:ext cx="2255273" cy="18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 rotWithShape="1">
          <a:blip r:embed="rId5">
            <a:alphaModFix/>
          </a:blip>
          <a:srcRect b="36036" l="59692" r="0" t="0"/>
          <a:stretch/>
        </p:blipFill>
        <p:spPr>
          <a:xfrm rot="5400000">
            <a:off x="5033275" y="556176"/>
            <a:ext cx="4794952" cy="465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 rotWithShape="1">
          <a:blip r:embed="rId6">
            <a:alphaModFix/>
          </a:blip>
          <a:srcRect b="0" l="62245" r="0" t="50748"/>
          <a:stretch/>
        </p:blipFill>
        <p:spPr>
          <a:xfrm rot="219253">
            <a:off x="4706737" y="2084022"/>
            <a:ext cx="4524902" cy="3320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5" name="Google Shape;65;p15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rot="5400000">
            <a:off x="6242712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>
            <a:off x="821750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>
            <a:off x="6297825" y="-805825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 rotWithShape="1">
          <a:blip r:embed="rId5">
            <a:alphaModFix/>
          </a:blip>
          <a:srcRect b="0" l="0" r="71941" t="77640"/>
          <a:stretch/>
        </p:blipFill>
        <p:spPr>
          <a:xfrm>
            <a:off x="0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72" name="Google Shape;72;p16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flipH="1">
            <a:off x="0" y="3440175"/>
            <a:ext cx="1948401" cy="170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6"/>
          <p:cNvPicPr preferRelativeResize="0"/>
          <p:nvPr/>
        </p:nvPicPr>
        <p:blipFill rotWithShape="1">
          <a:blip r:embed="rId3">
            <a:alphaModFix/>
          </a:blip>
          <a:srcRect b="0" l="0" r="75562" t="71013"/>
          <a:stretch/>
        </p:blipFill>
        <p:spPr>
          <a:xfrm rot="10800000">
            <a:off x="7464399" y="1"/>
            <a:ext cx="1679601" cy="114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 rotWithShape="1">
          <a:blip r:embed="rId4">
            <a:alphaModFix/>
          </a:blip>
          <a:srcRect b="0" l="78845" r="0" t="73568"/>
          <a:stretch/>
        </p:blipFill>
        <p:spPr>
          <a:xfrm>
            <a:off x="7999575" y="4244200"/>
            <a:ext cx="1144428" cy="89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 rotWithShape="1">
          <a:blip r:embed="rId5">
            <a:alphaModFix/>
          </a:blip>
          <a:srcRect b="52512" l="48221" r="41073" t="23786"/>
          <a:stretch/>
        </p:blipFill>
        <p:spPr>
          <a:xfrm>
            <a:off x="32000" y="432150"/>
            <a:ext cx="631849" cy="78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1205419" y="2999494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2" type="subTitle"/>
          </p:nvPr>
        </p:nvSpPr>
        <p:spPr>
          <a:xfrm>
            <a:off x="4860294" y="2999494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3" type="subTitle"/>
          </p:nvPr>
        </p:nvSpPr>
        <p:spPr>
          <a:xfrm>
            <a:off x="1205419" y="3712894"/>
            <a:ext cx="307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4" type="subTitle"/>
          </p:nvPr>
        </p:nvSpPr>
        <p:spPr>
          <a:xfrm>
            <a:off x="4860294" y="3712894"/>
            <a:ext cx="307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2">
            <a:alphaModFix/>
          </a:blip>
          <a:srcRect b="0" l="77226" r="0" t="71541"/>
          <a:stretch/>
        </p:blipFill>
        <p:spPr>
          <a:xfrm flipH="1">
            <a:off x="-103475" y="4023725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0" l="0" r="71304" t="86589"/>
          <a:stretch/>
        </p:blipFill>
        <p:spPr>
          <a:xfrm rot="10800000">
            <a:off x="6295174" y="-33624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>
            <a:off x="-2918425" y="-2773350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 rotWithShape="1">
          <a:blip r:embed="rId5">
            <a:alphaModFix/>
          </a:blip>
          <a:srcRect b="47691" l="47803" r="40796" t="25148"/>
          <a:stretch/>
        </p:blipFill>
        <p:spPr>
          <a:xfrm>
            <a:off x="8428908" y="1465224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 flipH="1">
            <a:off x="6616575" y="4239975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89" name="Google Shape;89;p18"/>
          <p:cNvPicPr preferRelativeResize="0"/>
          <p:nvPr/>
        </p:nvPicPr>
        <p:blipFill rotWithShape="1">
          <a:blip r:embed="rId2">
            <a:alphaModFix/>
          </a:blip>
          <a:srcRect b="0" l="69444" r="0" t="57827"/>
          <a:stretch/>
        </p:blipFill>
        <p:spPr>
          <a:xfrm rot="10800000">
            <a:off x="-75275" y="-122301"/>
            <a:ext cx="2793999" cy="17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 b="0" l="78814" r="0" t="72610"/>
          <a:stretch/>
        </p:blipFill>
        <p:spPr>
          <a:xfrm>
            <a:off x="8033899" y="4213674"/>
            <a:ext cx="1542825" cy="125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 rotWithShape="1">
          <a:blip r:embed="rId4">
            <a:alphaModFix/>
          </a:blip>
          <a:srcRect b="47691" l="47803" r="40796" t="25148"/>
          <a:stretch/>
        </p:blipFill>
        <p:spPr>
          <a:xfrm>
            <a:off x="-138178" y="4017600"/>
            <a:ext cx="1042452" cy="139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 rotWithShape="1">
          <a:blip r:embed="rId4">
            <a:alphaModFix/>
          </a:blip>
          <a:srcRect b="45129" l="59952" r="26536" t="26563"/>
          <a:stretch/>
        </p:blipFill>
        <p:spPr>
          <a:xfrm>
            <a:off x="8381975" y="-239875"/>
            <a:ext cx="936049" cy="11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715100" y="1120350"/>
            <a:ext cx="654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715099" y="1693050"/>
            <a:ext cx="5013600" cy="23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6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pic>
        <p:nvPicPr>
          <p:cNvPr id="96" name="Google Shape;96;p19"/>
          <p:cNvPicPr preferRelativeResize="0"/>
          <p:nvPr/>
        </p:nvPicPr>
        <p:blipFill rotWithShape="1">
          <a:blip r:embed="rId2">
            <a:alphaModFix/>
          </a:blip>
          <a:srcRect b="0" l="0" r="13606" t="25975"/>
          <a:stretch/>
        </p:blipFill>
        <p:spPr>
          <a:xfrm flipH="1">
            <a:off x="6152451" y="1505175"/>
            <a:ext cx="3048699" cy="369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21783" l="36216" r="8193" t="0"/>
          <a:stretch/>
        </p:blipFill>
        <p:spPr>
          <a:xfrm rot="-3604007">
            <a:off x="3690207" y="-2521955"/>
            <a:ext cx="4310386" cy="3716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0" l="0" r="70414" t="81390"/>
          <a:stretch/>
        </p:blipFill>
        <p:spPr>
          <a:xfrm>
            <a:off x="0" y="3194500"/>
            <a:ext cx="4080850" cy="1948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 rotWithShape="1">
          <a:blip r:embed="rId5">
            <a:alphaModFix/>
          </a:blip>
          <a:srcRect b="51349" l="49705" r="39918" t="23410"/>
          <a:stretch/>
        </p:blipFill>
        <p:spPr>
          <a:xfrm>
            <a:off x="82050" y="-265775"/>
            <a:ext cx="734326" cy="10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6">
            <a:alphaModFix/>
          </a:blip>
          <a:srcRect b="0" l="79561" r="0" t="72793"/>
          <a:stretch/>
        </p:blipFill>
        <p:spPr>
          <a:xfrm flipH="1" rot="10800000">
            <a:off x="7858925" y="-81201"/>
            <a:ext cx="1405752" cy="117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715100" y="1307100"/>
            <a:ext cx="7713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8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103" name="Google Shape;103;p20"/>
          <p:cNvPicPr preferRelativeResize="0"/>
          <p:nvPr/>
        </p:nvPicPr>
        <p:blipFill rotWithShape="1">
          <a:blip r:embed="rId2">
            <a:alphaModFix/>
          </a:blip>
          <a:srcRect b="0" l="0" r="75840" t="70964"/>
          <a:stretch/>
        </p:blipFill>
        <p:spPr>
          <a:xfrm rot="10799976">
            <a:off x="7111501" y="3109409"/>
            <a:ext cx="2979200" cy="206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 b="38111" l="85672" r="0" t="38020"/>
          <a:stretch/>
        </p:blipFill>
        <p:spPr>
          <a:xfrm rot="-5400000">
            <a:off x="1052486" y="-370162"/>
            <a:ext cx="907676" cy="158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 rotWithShape="1">
          <a:blip r:embed="rId4">
            <a:alphaModFix/>
          </a:blip>
          <a:srcRect b="0" l="0" r="72289" t="86876"/>
          <a:stretch/>
        </p:blipFill>
        <p:spPr>
          <a:xfrm rot="10800000">
            <a:off x="5865525" y="-32775"/>
            <a:ext cx="3306701" cy="118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 rotWithShape="1">
          <a:blip r:embed="rId5">
            <a:alphaModFix/>
          </a:blip>
          <a:srcRect b="0" l="74647" r="0" t="66575"/>
          <a:stretch/>
        </p:blipFill>
        <p:spPr>
          <a:xfrm flipH="1">
            <a:off x="-1" y="3381975"/>
            <a:ext cx="2234276" cy="17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316075" y="1417088"/>
            <a:ext cx="5112900" cy="12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" name="Google Shape;109;p21"/>
          <p:cNvSpPr txBox="1"/>
          <p:nvPr>
            <p:ph idx="1" type="subTitle"/>
          </p:nvPr>
        </p:nvSpPr>
        <p:spPr>
          <a:xfrm>
            <a:off x="4060050" y="2628725"/>
            <a:ext cx="4368900" cy="10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0" name="Google Shape;110;p21"/>
          <p:cNvPicPr preferRelativeResize="0"/>
          <p:nvPr/>
        </p:nvPicPr>
        <p:blipFill rotWithShape="1">
          <a:blip r:embed="rId2">
            <a:alphaModFix/>
          </a:blip>
          <a:srcRect b="0" l="0" r="41162" t="0"/>
          <a:stretch/>
        </p:blipFill>
        <p:spPr>
          <a:xfrm>
            <a:off x="-381175" y="1561850"/>
            <a:ext cx="3805450" cy="36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36834" l="85409" r="0" t="36211"/>
          <a:stretch/>
        </p:blipFill>
        <p:spPr>
          <a:xfrm rot="-5400000">
            <a:off x="2186800" y="-858149"/>
            <a:ext cx="1077999" cy="208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 rotWithShape="1">
          <a:blip r:embed="rId4">
            <a:alphaModFix/>
          </a:blip>
          <a:srcRect b="0" l="0" r="76156" t="70598"/>
          <a:stretch/>
        </p:blipFill>
        <p:spPr>
          <a:xfrm rot="858186">
            <a:off x="-90681" y="4148723"/>
            <a:ext cx="2845112" cy="202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 rotWithShape="1">
          <a:blip r:embed="rId5">
            <a:alphaModFix/>
          </a:blip>
          <a:srcRect b="0" l="0" r="68748" t="86831"/>
          <a:stretch/>
        </p:blipFill>
        <p:spPr>
          <a:xfrm rot="10800000">
            <a:off x="5841998" y="1"/>
            <a:ext cx="3293302" cy="10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6">
            <a:alphaModFix/>
          </a:blip>
          <a:srcRect b="53544" l="49176" r="42798" t="22495"/>
          <a:stretch/>
        </p:blipFill>
        <p:spPr>
          <a:xfrm rot="-5400000">
            <a:off x="6478640" y="4076766"/>
            <a:ext cx="707523" cy="118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28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hasCustomPrompt="1" type="title"/>
          </p:nvPr>
        </p:nvSpPr>
        <p:spPr>
          <a:xfrm>
            <a:off x="715100" y="1742725"/>
            <a:ext cx="7713600" cy="13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Font typeface="Orbitron SemiBold"/>
              <a:buNone/>
              <a:defRPr sz="9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715100" y="3069625"/>
            <a:ext cx="771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20" name="Google Shape;120;p23"/>
          <p:cNvPicPr preferRelativeResize="0"/>
          <p:nvPr/>
        </p:nvPicPr>
        <p:blipFill rotWithShape="1">
          <a:blip r:embed="rId2">
            <a:alphaModFix/>
          </a:blip>
          <a:srcRect b="23183" l="38118" r="8420" t="0"/>
          <a:stretch/>
        </p:blipFill>
        <p:spPr>
          <a:xfrm rot="2700000">
            <a:off x="-75299" y="-3010376"/>
            <a:ext cx="4487325" cy="39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3"/>
          <p:cNvPicPr preferRelativeResize="0"/>
          <p:nvPr/>
        </p:nvPicPr>
        <p:blipFill rotWithShape="1">
          <a:blip r:embed="rId3">
            <a:alphaModFix/>
          </a:blip>
          <a:srcRect b="0" l="0" r="71621" t="70621"/>
          <a:stretch/>
        </p:blipFill>
        <p:spPr>
          <a:xfrm flipH="1" rot="-2909702">
            <a:off x="6110826" y="3810351"/>
            <a:ext cx="3829425" cy="2286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3"/>
          <p:cNvPicPr preferRelativeResize="0"/>
          <p:nvPr/>
        </p:nvPicPr>
        <p:blipFill rotWithShape="1">
          <a:blip r:embed="rId4">
            <a:alphaModFix/>
          </a:blip>
          <a:srcRect b="53177" l="48970" r="39918" t="22496"/>
          <a:stretch/>
        </p:blipFill>
        <p:spPr>
          <a:xfrm rot="-5400000">
            <a:off x="7146000" y="-462174"/>
            <a:ext cx="1521157" cy="187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3"/>
          <p:cNvPicPr preferRelativeResize="0"/>
          <p:nvPr/>
        </p:nvPicPr>
        <p:blipFill rotWithShape="1">
          <a:blip r:embed="rId4">
            <a:alphaModFix/>
          </a:blip>
          <a:srcRect b="47436" l="60170" r="26327" t="28237"/>
          <a:stretch/>
        </p:blipFill>
        <p:spPr>
          <a:xfrm>
            <a:off x="267326" y="3271701"/>
            <a:ext cx="1708227" cy="17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720000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7" name="Google Shape;127;p25"/>
          <p:cNvSpPr txBox="1"/>
          <p:nvPr>
            <p:ph hasCustomPrompt="1" idx="2" type="title"/>
          </p:nvPr>
        </p:nvSpPr>
        <p:spPr>
          <a:xfrm>
            <a:off x="720000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25"/>
          <p:cNvSpPr txBox="1"/>
          <p:nvPr>
            <p:ph idx="1" type="subTitle"/>
          </p:nvPr>
        </p:nvSpPr>
        <p:spPr>
          <a:xfrm>
            <a:off x="720000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3" type="title"/>
          </p:nvPr>
        </p:nvSpPr>
        <p:spPr>
          <a:xfrm>
            <a:off x="3407063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0" name="Google Shape;130;p25"/>
          <p:cNvSpPr txBox="1"/>
          <p:nvPr>
            <p:ph hasCustomPrompt="1" idx="4" type="title"/>
          </p:nvPr>
        </p:nvSpPr>
        <p:spPr>
          <a:xfrm>
            <a:off x="3407063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1" name="Google Shape;131;p25"/>
          <p:cNvSpPr txBox="1"/>
          <p:nvPr>
            <p:ph idx="5" type="subTitle"/>
          </p:nvPr>
        </p:nvSpPr>
        <p:spPr>
          <a:xfrm>
            <a:off x="3407063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idx="6" type="title"/>
          </p:nvPr>
        </p:nvSpPr>
        <p:spPr>
          <a:xfrm>
            <a:off x="720000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25"/>
          <p:cNvSpPr txBox="1"/>
          <p:nvPr>
            <p:ph hasCustomPrompt="1" idx="7" type="title"/>
          </p:nvPr>
        </p:nvSpPr>
        <p:spPr>
          <a:xfrm>
            <a:off x="720000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4" name="Google Shape;134;p25"/>
          <p:cNvSpPr txBox="1"/>
          <p:nvPr>
            <p:ph idx="8" type="subTitle"/>
          </p:nvPr>
        </p:nvSpPr>
        <p:spPr>
          <a:xfrm>
            <a:off x="720000" y="4123700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5"/>
          <p:cNvSpPr txBox="1"/>
          <p:nvPr>
            <p:ph idx="9" type="title"/>
          </p:nvPr>
        </p:nvSpPr>
        <p:spPr>
          <a:xfrm>
            <a:off x="3407063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25"/>
          <p:cNvSpPr txBox="1"/>
          <p:nvPr>
            <p:ph hasCustomPrompt="1" idx="13" type="title"/>
          </p:nvPr>
        </p:nvSpPr>
        <p:spPr>
          <a:xfrm>
            <a:off x="3407063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7" name="Google Shape;137;p25"/>
          <p:cNvSpPr txBox="1"/>
          <p:nvPr>
            <p:ph idx="14" type="subTitle"/>
          </p:nvPr>
        </p:nvSpPr>
        <p:spPr>
          <a:xfrm>
            <a:off x="3407063" y="4123700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5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39" name="Google Shape;139;p25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rot="10800000">
            <a:off x="-1" y="-1"/>
            <a:ext cx="1095250" cy="95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5"/>
          <p:cNvPicPr preferRelativeResize="0"/>
          <p:nvPr/>
        </p:nvPicPr>
        <p:blipFill rotWithShape="1">
          <a:blip r:embed="rId3">
            <a:alphaModFix/>
          </a:blip>
          <a:srcRect b="0" l="0" r="68254" t="84156"/>
          <a:stretch/>
        </p:blipFill>
        <p:spPr>
          <a:xfrm rot="10800000">
            <a:off x="6848475" y="2"/>
            <a:ext cx="2295526" cy="869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5"/>
          <p:cNvPicPr preferRelativeResize="0"/>
          <p:nvPr/>
        </p:nvPicPr>
        <p:blipFill rotWithShape="1">
          <a:blip r:embed="rId4">
            <a:alphaModFix/>
          </a:blip>
          <a:srcRect b="46431" l="59847" r="26205" t="31887"/>
          <a:stretch/>
        </p:blipFill>
        <p:spPr>
          <a:xfrm>
            <a:off x="0" y="4440450"/>
            <a:ext cx="804024" cy="7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5"/>
          <p:cNvPicPr preferRelativeResize="0"/>
          <p:nvPr/>
        </p:nvPicPr>
        <p:blipFill rotWithShape="1">
          <a:blip r:embed="rId5">
            <a:alphaModFix/>
          </a:blip>
          <a:srcRect b="47028" l="0" r="6994" t="0"/>
          <a:stretch/>
        </p:blipFill>
        <p:spPr>
          <a:xfrm>
            <a:off x="5181650" y="829575"/>
            <a:ext cx="4903685" cy="395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6">
            <a:alphaModFix/>
          </a:blip>
          <a:srcRect b="21079" l="38080" r="0" t="0"/>
          <a:stretch/>
        </p:blipFill>
        <p:spPr>
          <a:xfrm rot="5984443">
            <a:off x="4321824" y="4106799"/>
            <a:ext cx="5869200" cy="45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46" name="Google Shape;146;p26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26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8" name="Google Shape;148;p26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 rot="-5400000">
            <a:off x="1609115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6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 flipH="1">
            <a:off x="7309627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6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>
            <a:off x="-2413175" y="-898650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 rotWithShape="1">
          <a:blip r:embed="rId5">
            <a:alphaModFix/>
          </a:blip>
          <a:srcRect b="0" l="0" r="71941" t="77640"/>
          <a:stretch/>
        </p:blipFill>
        <p:spPr>
          <a:xfrm flipH="1">
            <a:off x="4923324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54" name="Google Shape;154;p27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55" name="Google Shape;155;p27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56" name="Google Shape;156;p27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>
            <a:off x="-75985" y="2740073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 rotWithShape="1">
          <a:blip r:embed="rId3">
            <a:alphaModFix/>
          </a:blip>
          <a:srcRect b="45864" l="60798" r="27123" t="27752"/>
          <a:stretch/>
        </p:blipFill>
        <p:spPr>
          <a:xfrm flipH="1" rot="-5400000">
            <a:off x="1362827" y="-38963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7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703461">
            <a:off x="5077948" y="3415275"/>
            <a:ext cx="5262302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7"/>
          <p:cNvPicPr preferRelativeResize="0"/>
          <p:nvPr/>
        </p:nvPicPr>
        <p:blipFill rotWithShape="1">
          <a:blip r:embed="rId5">
            <a:alphaModFix/>
          </a:blip>
          <a:srcRect b="0" l="73500" r="0" t="66322"/>
          <a:stretch/>
        </p:blipFill>
        <p:spPr>
          <a:xfrm flipH="1" rot="10800000">
            <a:off x="6108375" y="-75976"/>
            <a:ext cx="3126799" cy="241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62" name="Google Shape;162;p28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28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64" name="Google Shape;164;p28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 rot="5400000">
            <a:off x="631015" y="-487302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8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 flipH="1" rot="10800000">
            <a:off x="7354599" y="-269650"/>
            <a:ext cx="1380076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5800099">
            <a:off x="6243526" y="1439625"/>
            <a:ext cx="5262300" cy="400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8"/>
          <p:cNvPicPr preferRelativeResize="0"/>
          <p:nvPr/>
        </p:nvPicPr>
        <p:blipFill rotWithShape="1">
          <a:blip r:embed="rId5">
            <a:alphaModFix/>
          </a:blip>
          <a:srcRect b="0" l="74792" r="0" t="69423"/>
          <a:stretch/>
        </p:blipFill>
        <p:spPr>
          <a:xfrm flipH="1">
            <a:off x="2" y="3007776"/>
            <a:ext cx="2997924" cy="221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70" name="Google Shape;170;p29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7">
            <a:off x="-1951093" y="2844187"/>
            <a:ext cx="2447012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9"/>
          <p:cNvPicPr preferRelativeResize="0"/>
          <p:nvPr/>
        </p:nvPicPr>
        <p:blipFill rotWithShape="1">
          <a:blip r:embed="rId3">
            <a:alphaModFix/>
          </a:blip>
          <a:srcRect b="45376" l="60643" r="27252" t="27088"/>
          <a:stretch/>
        </p:blipFill>
        <p:spPr>
          <a:xfrm flipH="1" rot="-10265224">
            <a:off x="6903905" y="4374163"/>
            <a:ext cx="1106792" cy="14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9"/>
          <p:cNvPicPr preferRelativeResize="0"/>
          <p:nvPr/>
        </p:nvPicPr>
        <p:blipFill rotWithShape="1">
          <a:blip r:embed="rId4">
            <a:alphaModFix/>
          </a:blip>
          <a:srcRect b="0" l="0" r="70059" t="85488"/>
          <a:stretch/>
        </p:blipFill>
        <p:spPr>
          <a:xfrm rot="10799991">
            <a:off x="5369197" y="-39740"/>
            <a:ext cx="3810028" cy="1402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b="0" l="75408" r="0" t="67387"/>
          <a:stretch/>
        </p:blipFill>
        <p:spPr>
          <a:xfrm flipH="1">
            <a:off x="-63727" y="3564725"/>
            <a:ext cx="2079027" cy="167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 rotWithShape="1">
          <a:blip r:embed="rId3">
            <a:alphaModFix/>
          </a:blip>
          <a:srcRect b="0" l="0" r="76691" t="69871"/>
          <a:stretch/>
        </p:blipFill>
        <p:spPr>
          <a:xfrm flipH="1" rot="-2915821">
            <a:off x="8304801" y="597838"/>
            <a:ext cx="2079026" cy="1549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0"/>
          <p:cNvPicPr preferRelativeResize="0"/>
          <p:nvPr/>
        </p:nvPicPr>
        <p:blipFill rotWithShape="1">
          <a:blip r:embed="rId4">
            <a:alphaModFix/>
          </a:blip>
          <a:srcRect b="48763" l="47994" r="39900" t="23701"/>
          <a:stretch/>
        </p:blipFill>
        <p:spPr>
          <a:xfrm flipH="1" rot="5400000">
            <a:off x="6214943" y="-685763"/>
            <a:ext cx="1106790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82" name="Google Shape;182;p32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10800000">
            <a:off x="7494775" y="3037250"/>
            <a:ext cx="3052001" cy="255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2"/>
          <p:cNvPicPr preferRelativeResize="0"/>
          <p:nvPr/>
        </p:nvPicPr>
        <p:blipFill rotWithShape="1">
          <a:blip r:embed="rId3">
            <a:alphaModFix/>
          </a:blip>
          <a:srcRect b="45376" l="60643" r="27252" t="27088"/>
          <a:stretch/>
        </p:blipFill>
        <p:spPr>
          <a:xfrm flipH="1" rot="10800000">
            <a:off x="2833286" y="4340051"/>
            <a:ext cx="1437676" cy="183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2"/>
          <p:cNvPicPr preferRelativeResize="0"/>
          <p:nvPr/>
        </p:nvPicPr>
        <p:blipFill rotWithShape="1">
          <a:blip r:embed="rId4">
            <a:alphaModFix/>
          </a:blip>
          <a:srcRect b="0" l="0" r="70059" t="85488"/>
          <a:stretch/>
        </p:blipFill>
        <p:spPr>
          <a:xfrm rot="5399989">
            <a:off x="-1059584" y="811855"/>
            <a:ext cx="3253473" cy="119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2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5400000">
            <a:off x="3130525" y="-2299925"/>
            <a:ext cx="3052001" cy="255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_1_1_1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88" name="Google Shape;188;p33"/>
          <p:cNvPicPr preferRelativeResize="0"/>
          <p:nvPr/>
        </p:nvPicPr>
        <p:blipFill rotWithShape="1">
          <a:blip r:embed="rId2">
            <a:alphaModFix/>
          </a:blip>
          <a:srcRect b="35745" l="86001" r="0" t="35634"/>
          <a:stretch/>
        </p:blipFill>
        <p:spPr>
          <a:xfrm rot="-5400000">
            <a:off x="7299725" y="-747025"/>
            <a:ext cx="816676" cy="1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3"/>
          <p:cNvPicPr preferRelativeResize="0"/>
          <p:nvPr/>
        </p:nvPicPr>
        <p:blipFill rotWithShape="1">
          <a:blip r:embed="rId3">
            <a:alphaModFix/>
          </a:blip>
          <a:srcRect b="51540" l="49163" r="41512" t="21050"/>
          <a:stretch/>
        </p:blipFill>
        <p:spPr>
          <a:xfrm rot="-5400000">
            <a:off x="-183025" y="4118450"/>
            <a:ext cx="852577" cy="14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_1_1_1_1_1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2" name="Google Shape;192;p34"/>
          <p:cNvPicPr preferRelativeResize="0"/>
          <p:nvPr/>
        </p:nvPicPr>
        <p:blipFill rotWithShape="1">
          <a:blip r:embed="rId2">
            <a:alphaModFix/>
          </a:blip>
          <a:srcRect b="0" l="0" r="73292" t="69248"/>
          <a:stretch/>
        </p:blipFill>
        <p:spPr>
          <a:xfrm rot="-8234952">
            <a:off x="7559803" y="-495700"/>
            <a:ext cx="2382149" cy="158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4"/>
          <p:cNvPicPr preferRelativeResize="0"/>
          <p:nvPr/>
        </p:nvPicPr>
        <p:blipFill rotWithShape="1">
          <a:blip r:embed="rId3">
            <a:alphaModFix/>
          </a:blip>
          <a:srcRect b="0" l="74680" r="0" t="66447"/>
          <a:stretch/>
        </p:blipFill>
        <p:spPr>
          <a:xfrm>
            <a:off x="7116525" y="3474100"/>
            <a:ext cx="2140524" cy="17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4"/>
          <p:cNvPicPr preferRelativeResize="0"/>
          <p:nvPr/>
        </p:nvPicPr>
        <p:blipFill rotWithShape="1">
          <a:blip r:embed="rId4">
            <a:alphaModFix/>
          </a:blip>
          <a:srcRect b="45982" l="58562" r="25487" t="30418"/>
          <a:stretch/>
        </p:blipFill>
        <p:spPr>
          <a:xfrm flipH="1" rot="6357655">
            <a:off x="-697350" y="2971626"/>
            <a:ext cx="1458497" cy="12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_1_1_1_1_1_1_1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7" name="Google Shape;197;p35"/>
          <p:cNvPicPr preferRelativeResize="0"/>
          <p:nvPr/>
        </p:nvPicPr>
        <p:blipFill rotWithShape="1">
          <a:blip r:embed="rId2">
            <a:alphaModFix/>
          </a:blip>
          <a:srcRect b="0" l="0" r="75031" t="70477"/>
          <a:stretch/>
        </p:blipFill>
        <p:spPr>
          <a:xfrm flipH="1" rot="5400000">
            <a:off x="7947447" y="4261738"/>
            <a:ext cx="1858877" cy="1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5"/>
          <p:cNvPicPr preferRelativeResize="0"/>
          <p:nvPr/>
        </p:nvPicPr>
        <p:blipFill rotWithShape="1">
          <a:blip r:embed="rId3">
            <a:alphaModFix/>
          </a:blip>
          <a:srcRect b="39169" l="86638" r="0" t="38364"/>
          <a:stretch/>
        </p:blipFill>
        <p:spPr>
          <a:xfrm rot="10800000">
            <a:off x="-130575" y="806614"/>
            <a:ext cx="656701" cy="1155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5"/>
          <p:cNvPicPr preferRelativeResize="0"/>
          <p:nvPr/>
        </p:nvPicPr>
        <p:blipFill rotWithShape="1">
          <a:blip r:embed="rId4">
            <a:alphaModFix/>
          </a:blip>
          <a:srcRect b="46292" l="58487" r="25639" t="31242"/>
          <a:stretch/>
        </p:blipFill>
        <p:spPr>
          <a:xfrm rot="-5400000">
            <a:off x="6565675" y="-609575"/>
            <a:ext cx="1451448" cy="115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_1_1_1_1_1_1_1_1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2" name="Google Shape;202;p36"/>
          <p:cNvPicPr preferRelativeResize="0"/>
          <p:nvPr/>
        </p:nvPicPr>
        <p:blipFill rotWithShape="1">
          <a:blip r:embed="rId2">
            <a:alphaModFix/>
          </a:blip>
          <a:srcRect b="0" l="73847" r="0" t="65488"/>
          <a:stretch/>
        </p:blipFill>
        <p:spPr>
          <a:xfrm flipH="1">
            <a:off x="-197100" y="3445950"/>
            <a:ext cx="2210975" cy="1775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6"/>
          <p:cNvPicPr preferRelativeResize="0"/>
          <p:nvPr/>
        </p:nvPicPr>
        <p:blipFill rotWithShape="1">
          <a:blip r:embed="rId3">
            <a:alphaModFix/>
          </a:blip>
          <a:srcRect b="24374" l="39602" r="8603" t="0"/>
          <a:stretch/>
        </p:blipFill>
        <p:spPr>
          <a:xfrm rot="10165352">
            <a:off x="6873402" y="-1899751"/>
            <a:ext cx="3110998" cy="278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6"/>
          <p:cNvPicPr preferRelativeResize="0"/>
          <p:nvPr/>
        </p:nvPicPr>
        <p:blipFill rotWithShape="1">
          <a:blip r:embed="rId4">
            <a:alphaModFix/>
          </a:blip>
          <a:srcRect b="52730" l="49317" r="40664" t="21790"/>
          <a:stretch/>
        </p:blipFill>
        <p:spPr>
          <a:xfrm rot="5400000">
            <a:off x="8434125" y="4199824"/>
            <a:ext cx="915948" cy="131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_1_1_1_1_1_1_1_1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7" name="Google Shape;207;p37"/>
          <p:cNvPicPr preferRelativeResize="0"/>
          <p:nvPr/>
        </p:nvPicPr>
        <p:blipFill rotWithShape="1">
          <a:blip r:embed="rId2">
            <a:alphaModFix/>
          </a:blip>
          <a:srcRect b="38348" l="84712" r="0" t="37542"/>
          <a:stretch/>
        </p:blipFill>
        <p:spPr>
          <a:xfrm rot="-5400000">
            <a:off x="6855850" y="-432526"/>
            <a:ext cx="751400" cy="12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7"/>
          <p:cNvPicPr preferRelativeResize="0"/>
          <p:nvPr/>
        </p:nvPicPr>
        <p:blipFill rotWithShape="1">
          <a:blip r:embed="rId3">
            <a:alphaModFix/>
          </a:blip>
          <a:srcRect b="0" l="0" r="71203" t="87098"/>
          <a:stretch/>
        </p:blipFill>
        <p:spPr>
          <a:xfrm flipH="1">
            <a:off x="6349074" y="4237325"/>
            <a:ext cx="2794926" cy="95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7"/>
          <p:cNvPicPr preferRelativeResize="0"/>
          <p:nvPr/>
        </p:nvPicPr>
        <p:blipFill rotWithShape="1">
          <a:blip r:embed="rId4">
            <a:alphaModFix/>
          </a:blip>
          <a:srcRect b="49052" l="59698" r="26851" t="32622"/>
          <a:stretch/>
        </p:blipFill>
        <p:spPr>
          <a:xfrm rot="10800000">
            <a:off x="1466300" y="4570526"/>
            <a:ext cx="1516800" cy="11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_1_1_1_1_1_1_1_1_1_1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12" name="Google Shape;212;p38"/>
          <p:cNvPicPr preferRelativeResize="0"/>
          <p:nvPr/>
        </p:nvPicPr>
        <p:blipFill rotWithShape="1">
          <a:blip r:embed="rId2">
            <a:alphaModFix/>
          </a:blip>
          <a:srcRect b="0" l="0" r="75182" t="67858"/>
          <a:stretch/>
        </p:blipFill>
        <p:spPr>
          <a:xfrm rot="372206">
            <a:off x="-308601" y="3993999"/>
            <a:ext cx="2090902" cy="156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8"/>
          <p:cNvPicPr preferRelativeResize="0"/>
          <p:nvPr/>
        </p:nvPicPr>
        <p:blipFill rotWithShape="1">
          <a:blip r:embed="rId3">
            <a:alphaModFix/>
          </a:blip>
          <a:srcRect b="48208" l="59914" r="25851" t="31597"/>
          <a:stretch/>
        </p:blipFill>
        <p:spPr>
          <a:xfrm rot="3238494">
            <a:off x="8017671" y="693554"/>
            <a:ext cx="1343333" cy="1072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8"/>
          <p:cNvPicPr preferRelativeResize="0"/>
          <p:nvPr/>
        </p:nvPicPr>
        <p:blipFill rotWithShape="1">
          <a:blip r:embed="rId4">
            <a:alphaModFix/>
          </a:blip>
          <a:srcRect b="0" l="0" r="73182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8"/>
          <p:cNvPicPr preferRelativeResize="0"/>
          <p:nvPr/>
        </p:nvPicPr>
        <p:blipFill rotWithShape="1">
          <a:blip r:embed="rId5">
            <a:alphaModFix/>
          </a:blip>
          <a:srcRect b="0" l="71661" r="0" t="62125"/>
          <a:stretch/>
        </p:blipFill>
        <p:spPr>
          <a:xfrm rot="10800000">
            <a:off x="-70452" y="-42276"/>
            <a:ext cx="1707827" cy="138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type="title"/>
          </p:nvPr>
        </p:nvSpPr>
        <p:spPr>
          <a:xfrm>
            <a:off x="2775856" y="3073850"/>
            <a:ext cx="5652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8" name="Google Shape;218;p39"/>
          <p:cNvSpPr txBox="1"/>
          <p:nvPr>
            <p:ph idx="1" type="subTitle"/>
          </p:nvPr>
        </p:nvSpPr>
        <p:spPr>
          <a:xfrm>
            <a:off x="2018625" y="1537750"/>
            <a:ext cx="64104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219" name="Google Shape;219;p39"/>
          <p:cNvPicPr preferRelativeResize="0"/>
          <p:nvPr/>
        </p:nvPicPr>
        <p:blipFill rotWithShape="1">
          <a:blip r:embed="rId2">
            <a:alphaModFix/>
          </a:blip>
          <a:srcRect b="25283" l="38735" r="8418" t="0"/>
          <a:stretch/>
        </p:blipFill>
        <p:spPr>
          <a:xfrm rot="10800000">
            <a:off x="-343400" y="3433675"/>
            <a:ext cx="4435599" cy="384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9"/>
          <p:cNvPicPr preferRelativeResize="0"/>
          <p:nvPr/>
        </p:nvPicPr>
        <p:blipFill rotWithShape="1">
          <a:blip r:embed="rId3">
            <a:alphaModFix/>
          </a:blip>
          <a:srcRect b="47720" l="59208" r="25977" t="29897"/>
          <a:stretch/>
        </p:blipFill>
        <p:spPr>
          <a:xfrm rot="657192">
            <a:off x="6839376" y="4057078"/>
            <a:ext cx="1584876" cy="1346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9"/>
          <p:cNvPicPr preferRelativeResize="0"/>
          <p:nvPr/>
        </p:nvPicPr>
        <p:blipFill rotWithShape="1">
          <a:blip r:embed="rId4">
            <a:alphaModFix/>
          </a:blip>
          <a:srcRect b="38730" l="84740" r="0" t="37401"/>
          <a:stretch/>
        </p:blipFill>
        <p:spPr>
          <a:xfrm rot="-5400000">
            <a:off x="5144774" y="-398725"/>
            <a:ext cx="953426" cy="156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9"/>
          <p:cNvPicPr preferRelativeResize="0"/>
          <p:nvPr/>
        </p:nvPicPr>
        <p:blipFill rotWithShape="1">
          <a:blip r:embed="rId5">
            <a:alphaModFix/>
          </a:blip>
          <a:srcRect b="0" l="0" r="70414" t="87032"/>
          <a:stretch/>
        </p:blipFill>
        <p:spPr>
          <a:xfrm flipH="1" rot="10800000">
            <a:off x="0" y="-2"/>
            <a:ext cx="2883374" cy="959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/>
          <p:nvPr>
            <p:ph idx="1" type="subTitle"/>
          </p:nvPr>
        </p:nvSpPr>
        <p:spPr>
          <a:xfrm>
            <a:off x="1851000" y="2846250"/>
            <a:ext cx="54420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40"/>
          <p:cNvSpPr txBox="1"/>
          <p:nvPr>
            <p:ph type="title"/>
          </p:nvPr>
        </p:nvSpPr>
        <p:spPr>
          <a:xfrm>
            <a:off x="1851000" y="1611750"/>
            <a:ext cx="54420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10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26" name="Google Shape;226;p40"/>
          <p:cNvPicPr preferRelativeResize="0"/>
          <p:nvPr/>
        </p:nvPicPr>
        <p:blipFill rotWithShape="1">
          <a:blip r:embed="rId2">
            <a:alphaModFix/>
          </a:blip>
          <a:srcRect b="38179" l="85450" r="0" t="37677"/>
          <a:stretch/>
        </p:blipFill>
        <p:spPr>
          <a:xfrm>
            <a:off x="8161725" y="2959800"/>
            <a:ext cx="1038702" cy="18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40"/>
          <p:cNvPicPr preferRelativeResize="0"/>
          <p:nvPr/>
        </p:nvPicPr>
        <p:blipFill rotWithShape="1">
          <a:blip r:embed="rId3">
            <a:alphaModFix/>
          </a:blip>
          <a:srcRect b="0" l="0" r="70194" t="84158"/>
          <a:stretch/>
        </p:blipFill>
        <p:spPr>
          <a:xfrm>
            <a:off x="-119775" y="3763000"/>
            <a:ext cx="3595300" cy="145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40"/>
          <p:cNvPicPr preferRelativeResize="0"/>
          <p:nvPr/>
        </p:nvPicPr>
        <p:blipFill rotWithShape="1">
          <a:blip r:embed="rId4">
            <a:alphaModFix/>
          </a:blip>
          <a:srcRect b="46658" l="57981" r="23159" t="27173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40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1038049" y="-1962800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40"/>
          <p:cNvPicPr preferRelativeResize="0"/>
          <p:nvPr/>
        </p:nvPicPr>
        <p:blipFill rotWithShape="1">
          <a:blip r:embed="rId6">
            <a:alphaModFix/>
          </a:blip>
          <a:srcRect b="0" l="72488" r="0" t="64626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1"/>
          <p:cNvSpPr txBox="1"/>
          <p:nvPr>
            <p:ph idx="1" type="subTitle"/>
          </p:nvPr>
        </p:nvSpPr>
        <p:spPr>
          <a:xfrm>
            <a:off x="715100" y="1318725"/>
            <a:ext cx="3762300" cy="328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33" name="Google Shape;233;p41"/>
          <p:cNvSpPr txBox="1"/>
          <p:nvPr>
            <p:ph idx="2" type="subTitle"/>
          </p:nvPr>
        </p:nvSpPr>
        <p:spPr>
          <a:xfrm>
            <a:off x="4661700" y="1826409"/>
            <a:ext cx="3762300" cy="9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34" name="Google Shape;234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35" name="Google Shape;235;p41"/>
          <p:cNvPicPr preferRelativeResize="0"/>
          <p:nvPr/>
        </p:nvPicPr>
        <p:blipFill rotWithShape="1">
          <a:blip r:embed="rId2">
            <a:alphaModFix/>
          </a:blip>
          <a:srcRect b="0" l="0" r="75287" t="67391"/>
          <a:stretch/>
        </p:blipFill>
        <p:spPr>
          <a:xfrm flipH="1">
            <a:off x="7497224" y="3897525"/>
            <a:ext cx="1824676" cy="138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41"/>
          <p:cNvPicPr preferRelativeResize="0"/>
          <p:nvPr/>
        </p:nvPicPr>
        <p:blipFill rotWithShape="1">
          <a:blip r:embed="rId3">
            <a:alphaModFix/>
          </a:blip>
          <a:srcRect b="50812" l="49780" r="42283" t="24940"/>
          <a:stretch/>
        </p:blipFill>
        <p:spPr>
          <a:xfrm rot="10800000">
            <a:off x="-295750" y="3897525"/>
            <a:ext cx="725724" cy="124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1"/>
          <p:cNvPicPr preferRelativeResize="0"/>
          <p:nvPr/>
        </p:nvPicPr>
        <p:blipFill rotWithShape="1">
          <a:blip r:embed="rId4">
            <a:alphaModFix/>
          </a:blip>
          <a:srcRect b="0" l="74263" r="0" t="67132"/>
          <a:stretch/>
        </p:blipFill>
        <p:spPr>
          <a:xfrm rot="-5400000">
            <a:off x="7254625" y="120275"/>
            <a:ext cx="2175749" cy="169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 txBox="1"/>
          <p:nvPr>
            <p:ph idx="1" type="subTitle"/>
          </p:nvPr>
        </p:nvSpPr>
        <p:spPr>
          <a:xfrm>
            <a:off x="1205413" y="2444125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0" name="Google Shape;240;p42"/>
          <p:cNvSpPr txBox="1"/>
          <p:nvPr>
            <p:ph idx="2" type="subTitle"/>
          </p:nvPr>
        </p:nvSpPr>
        <p:spPr>
          <a:xfrm>
            <a:off x="4860288" y="2444125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3" type="subTitle"/>
          </p:nvPr>
        </p:nvSpPr>
        <p:spPr>
          <a:xfrm>
            <a:off x="1205413" y="3079450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42"/>
          <p:cNvSpPr txBox="1"/>
          <p:nvPr>
            <p:ph idx="4" type="subTitle"/>
          </p:nvPr>
        </p:nvSpPr>
        <p:spPr>
          <a:xfrm>
            <a:off x="4860288" y="3079450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44" name="Google Shape;244;p42"/>
          <p:cNvPicPr preferRelativeResize="0"/>
          <p:nvPr/>
        </p:nvPicPr>
        <p:blipFill rotWithShape="1">
          <a:blip r:embed="rId2">
            <a:alphaModFix/>
          </a:blip>
          <a:srcRect b="0" l="77226" r="0" t="71541"/>
          <a:stretch/>
        </p:blipFill>
        <p:spPr>
          <a:xfrm>
            <a:off x="7676162" y="4018050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42"/>
          <p:cNvPicPr preferRelativeResize="0"/>
          <p:nvPr/>
        </p:nvPicPr>
        <p:blipFill rotWithShape="1">
          <a:blip r:embed="rId3">
            <a:alphaModFix/>
          </a:blip>
          <a:srcRect b="0" l="0" r="71304" t="86589"/>
          <a:stretch/>
        </p:blipFill>
        <p:spPr>
          <a:xfrm flipH="1" rot="10800000">
            <a:off x="-53937" y="-39299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42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 flipH="1">
            <a:off x="7726067" y="-2779025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2"/>
          <p:cNvPicPr preferRelativeResize="0"/>
          <p:nvPr/>
        </p:nvPicPr>
        <p:blipFill rotWithShape="1">
          <a:blip r:embed="rId5">
            <a:alphaModFix/>
          </a:blip>
          <a:srcRect b="47691" l="47803" r="40796" t="25148"/>
          <a:stretch/>
        </p:blipFill>
        <p:spPr>
          <a:xfrm flipH="1">
            <a:off x="-628984" y="1459549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42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>
            <a:off x="-1123975" y="4234300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TWO_COLUMNS_1_1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/>
          <p:nvPr>
            <p:ph idx="1" type="subTitle"/>
          </p:nvPr>
        </p:nvSpPr>
        <p:spPr>
          <a:xfrm>
            <a:off x="715100" y="2411550"/>
            <a:ext cx="4137300" cy="8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51" name="Google Shape;251;p43"/>
          <p:cNvSpPr txBox="1"/>
          <p:nvPr>
            <p:ph type="title"/>
          </p:nvPr>
        </p:nvSpPr>
        <p:spPr>
          <a:xfrm>
            <a:off x="715100" y="1838850"/>
            <a:ext cx="413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52" name="Google Shape;252;p43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43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43"/>
          <p:cNvPicPr preferRelativeResize="0"/>
          <p:nvPr/>
        </p:nvPicPr>
        <p:blipFill rotWithShape="1">
          <a:blip r:embed="rId4">
            <a:alphaModFix/>
          </a:blip>
          <a:srcRect b="45314" l="59577" r="25387" t="28190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TWO_COLUMNS_1_1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44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flipH="1" rot="-7389225">
            <a:off x="-1636013" y="3170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4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>
            <a:off x="7987887" y="421065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44"/>
          <p:cNvPicPr preferRelativeResize="0"/>
          <p:nvPr/>
        </p:nvPicPr>
        <p:blipFill rotWithShape="1">
          <a:blip r:embed="rId4">
            <a:alphaModFix/>
          </a:blip>
          <a:srcRect b="50539" l="44625" r="40340" t="22965"/>
          <a:stretch/>
        </p:blipFill>
        <p:spPr>
          <a:xfrm flipH="1" rot="-5400000">
            <a:off x="-105624" y="4007824"/>
            <a:ext cx="994924" cy="98622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44"/>
          <p:cNvSpPr txBox="1"/>
          <p:nvPr>
            <p:ph idx="1" type="subTitle"/>
          </p:nvPr>
        </p:nvSpPr>
        <p:spPr>
          <a:xfrm>
            <a:off x="4291600" y="2411550"/>
            <a:ext cx="4137300" cy="8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60" name="Google Shape;260;p44"/>
          <p:cNvSpPr txBox="1"/>
          <p:nvPr>
            <p:ph type="title"/>
          </p:nvPr>
        </p:nvSpPr>
        <p:spPr>
          <a:xfrm>
            <a:off x="4291600" y="1838850"/>
            <a:ext cx="413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61" name="Google Shape;261;p44"/>
          <p:cNvPicPr preferRelativeResize="0"/>
          <p:nvPr/>
        </p:nvPicPr>
        <p:blipFill rotWithShape="1">
          <a:blip r:embed="rId5">
            <a:alphaModFix/>
          </a:blip>
          <a:srcRect b="22594" l="37644" r="7344" t="0"/>
          <a:stretch/>
        </p:blipFill>
        <p:spPr>
          <a:xfrm>
            <a:off x="6111550" y="-1094825"/>
            <a:ext cx="2107274" cy="181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TWO_COLUMNS_1_1_1_1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5"/>
          <p:cNvSpPr txBox="1"/>
          <p:nvPr>
            <p:ph idx="1" type="subTitle"/>
          </p:nvPr>
        </p:nvSpPr>
        <p:spPr>
          <a:xfrm>
            <a:off x="715100" y="1477375"/>
            <a:ext cx="3762300" cy="18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64" name="Google Shape;264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65" name="Google Shape;265;p45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5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45"/>
          <p:cNvPicPr preferRelativeResize="0"/>
          <p:nvPr/>
        </p:nvPicPr>
        <p:blipFill rotWithShape="1">
          <a:blip r:embed="rId4">
            <a:alphaModFix/>
          </a:blip>
          <a:srcRect b="45314" l="59577" r="25387" t="28190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6"/>
          <p:cNvSpPr txBox="1"/>
          <p:nvPr>
            <p:ph type="title"/>
          </p:nvPr>
        </p:nvSpPr>
        <p:spPr>
          <a:xfrm>
            <a:off x="7200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70" name="Google Shape;270;p46"/>
          <p:cNvSpPr txBox="1"/>
          <p:nvPr>
            <p:ph idx="1" type="subTitle"/>
          </p:nvPr>
        </p:nvSpPr>
        <p:spPr>
          <a:xfrm>
            <a:off x="7200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6"/>
          <p:cNvSpPr txBox="1"/>
          <p:nvPr>
            <p:ph idx="2" type="title"/>
          </p:nvPr>
        </p:nvSpPr>
        <p:spPr>
          <a:xfrm>
            <a:off x="34038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72" name="Google Shape;272;p46"/>
          <p:cNvSpPr txBox="1"/>
          <p:nvPr>
            <p:ph idx="3" type="subTitle"/>
          </p:nvPr>
        </p:nvSpPr>
        <p:spPr>
          <a:xfrm>
            <a:off x="34038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46"/>
          <p:cNvSpPr txBox="1"/>
          <p:nvPr>
            <p:ph idx="4" type="title"/>
          </p:nvPr>
        </p:nvSpPr>
        <p:spPr>
          <a:xfrm>
            <a:off x="60876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74" name="Google Shape;274;p46"/>
          <p:cNvSpPr txBox="1"/>
          <p:nvPr>
            <p:ph idx="5" type="subTitle"/>
          </p:nvPr>
        </p:nvSpPr>
        <p:spPr>
          <a:xfrm>
            <a:off x="60876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4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76" name="Google Shape;276;p46"/>
          <p:cNvPicPr preferRelativeResize="0"/>
          <p:nvPr/>
        </p:nvPicPr>
        <p:blipFill rotWithShape="1">
          <a:blip r:embed="rId2">
            <a:alphaModFix/>
          </a:blip>
          <a:srcRect b="0" l="0" r="71201" t="83419"/>
          <a:stretch/>
        </p:blipFill>
        <p:spPr>
          <a:xfrm rot="10800000">
            <a:off x="6281700" y="1"/>
            <a:ext cx="2862300" cy="12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6"/>
          <p:cNvPicPr preferRelativeResize="0"/>
          <p:nvPr/>
        </p:nvPicPr>
        <p:blipFill rotWithShape="1">
          <a:blip r:embed="rId3">
            <a:alphaModFix/>
          </a:blip>
          <a:srcRect b="48783" l="59945" r="26728" t="31435"/>
          <a:stretch/>
        </p:blipFill>
        <p:spPr>
          <a:xfrm flipH="1" rot="5400000">
            <a:off x="-97800" y="3426775"/>
            <a:ext cx="886006" cy="73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6"/>
          <p:cNvPicPr preferRelativeResize="0"/>
          <p:nvPr/>
        </p:nvPicPr>
        <p:blipFill rotWithShape="1">
          <a:blip r:embed="rId4">
            <a:alphaModFix/>
          </a:blip>
          <a:srcRect b="24230" l="38413" r="8740" t="0"/>
          <a:stretch/>
        </p:blipFill>
        <p:spPr>
          <a:xfrm rot="-8423032">
            <a:off x="2667452" y="4451824"/>
            <a:ext cx="4435702" cy="3897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6"/>
          <p:cNvPicPr preferRelativeResize="0"/>
          <p:nvPr/>
        </p:nvPicPr>
        <p:blipFill rotWithShape="1">
          <a:blip r:embed="rId5">
            <a:alphaModFix/>
          </a:blip>
          <a:srcRect b="0" l="0" r="75873" t="71389"/>
          <a:stretch/>
        </p:blipFill>
        <p:spPr>
          <a:xfrm rot="5400000">
            <a:off x="-1001675" y="-948800"/>
            <a:ext cx="2151951" cy="1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6"/>
          <p:cNvPicPr preferRelativeResize="0"/>
          <p:nvPr/>
        </p:nvPicPr>
        <p:blipFill rotWithShape="1">
          <a:blip r:embed="rId6">
            <a:alphaModFix/>
          </a:blip>
          <a:srcRect b="39225" l="84785" r="0" t="36772"/>
          <a:stretch/>
        </p:blipFill>
        <p:spPr>
          <a:xfrm>
            <a:off x="8618175" y="3353676"/>
            <a:ext cx="747775" cy="12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7"/>
          <p:cNvSpPr txBox="1"/>
          <p:nvPr>
            <p:ph type="title"/>
          </p:nvPr>
        </p:nvSpPr>
        <p:spPr>
          <a:xfrm>
            <a:off x="1325299" y="1756751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83" name="Google Shape;283;p47"/>
          <p:cNvSpPr txBox="1"/>
          <p:nvPr>
            <p:ph idx="1" type="subTitle"/>
          </p:nvPr>
        </p:nvSpPr>
        <p:spPr>
          <a:xfrm>
            <a:off x="3662201" y="1335963"/>
            <a:ext cx="41565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47"/>
          <p:cNvSpPr txBox="1"/>
          <p:nvPr>
            <p:ph idx="2" type="title"/>
          </p:nvPr>
        </p:nvSpPr>
        <p:spPr>
          <a:xfrm>
            <a:off x="1325299" y="2918714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85" name="Google Shape;285;p47"/>
          <p:cNvSpPr txBox="1"/>
          <p:nvPr>
            <p:ph idx="3" type="subTitle"/>
          </p:nvPr>
        </p:nvSpPr>
        <p:spPr>
          <a:xfrm>
            <a:off x="3662201" y="2496732"/>
            <a:ext cx="41565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7"/>
          <p:cNvSpPr txBox="1"/>
          <p:nvPr>
            <p:ph idx="4" type="title"/>
          </p:nvPr>
        </p:nvSpPr>
        <p:spPr>
          <a:xfrm>
            <a:off x="1325299" y="40806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87" name="Google Shape;287;p47"/>
          <p:cNvSpPr txBox="1"/>
          <p:nvPr>
            <p:ph idx="5" type="subTitle"/>
          </p:nvPr>
        </p:nvSpPr>
        <p:spPr>
          <a:xfrm>
            <a:off x="3661712" y="3659900"/>
            <a:ext cx="41565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47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89" name="Google Shape;289;p47"/>
          <p:cNvPicPr preferRelativeResize="0"/>
          <p:nvPr/>
        </p:nvPicPr>
        <p:blipFill rotWithShape="1">
          <a:blip r:embed="rId2">
            <a:alphaModFix/>
          </a:blip>
          <a:srcRect b="21636" l="38428" r="8770" t="0"/>
          <a:stretch/>
        </p:blipFill>
        <p:spPr>
          <a:xfrm rot="-2700000">
            <a:off x="-1674750" y="2431326"/>
            <a:ext cx="2618524" cy="23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7"/>
          <p:cNvPicPr preferRelativeResize="0"/>
          <p:nvPr/>
        </p:nvPicPr>
        <p:blipFill rotWithShape="1">
          <a:blip r:embed="rId3">
            <a:alphaModFix/>
          </a:blip>
          <a:srcRect b="0" l="78527" r="0" t="72475"/>
          <a:stretch/>
        </p:blipFill>
        <p:spPr>
          <a:xfrm flipH="1" rot="10800000">
            <a:off x="7757700" y="-296475"/>
            <a:ext cx="1756099" cy="141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7"/>
          <p:cNvPicPr preferRelativeResize="0"/>
          <p:nvPr/>
        </p:nvPicPr>
        <p:blipFill rotWithShape="1">
          <a:blip r:embed="rId4">
            <a:alphaModFix/>
          </a:blip>
          <a:srcRect b="53261" l="46003" r="41205" t="23799"/>
          <a:stretch/>
        </p:blipFill>
        <p:spPr>
          <a:xfrm rot="1114972">
            <a:off x="8115275" y="3904551"/>
            <a:ext cx="1169624" cy="1179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8"/>
          <p:cNvSpPr txBox="1"/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94" name="Google Shape;294;p48"/>
          <p:cNvSpPr txBox="1"/>
          <p:nvPr>
            <p:ph idx="1" type="subTitle"/>
          </p:nvPr>
        </p:nvSpPr>
        <p:spPr>
          <a:xfrm>
            <a:off x="1458681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48"/>
          <p:cNvSpPr txBox="1"/>
          <p:nvPr>
            <p:ph idx="2" type="title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96" name="Google Shape;296;p48"/>
          <p:cNvSpPr txBox="1"/>
          <p:nvPr>
            <p:ph idx="3" type="subTitle"/>
          </p:nvPr>
        </p:nvSpPr>
        <p:spPr>
          <a:xfrm>
            <a:off x="5075605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8"/>
          <p:cNvSpPr txBox="1"/>
          <p:nvPr>
            <p:ph idx="4" type="title"/>
          </p:nvPr>
        </p:nvSpPr>
        <p:spPr>
          <a:xfrm>
            <a:off x="1458692" y="345200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98" name="Google Shape;298;p48"/>
          <p:cNvSpPr txBox="1"/>
          <p:nvPr>
            <p:ph idx="5" type="subTitle"/>
          </p:nvPr>
        </p:nvSpPr>
        <p:spPr>
          <a:xfrm>
            <a:off x="1458681" y="397970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48"/>
          <p:cNvSpPr txBox="1"/>
          <p:nvPr>
            <p:ph idx="6" type="title"/>
          </p:nvPr>
        </p:nvSpPr>
        <p:spPr>
          <a:xfrm>
            <a:off x="5075619" y="345200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00" name="Google Shape;300;p48"/>
          <p:cNvSpPr txBox="1"/>
          <p:nvPr>
            <p:ph idx="7" type="subTitle"/>
          </p:nvPr>
        </p:nvSpPr>
        <p:spPr>
          <a:xfrm>
            <a:off x="5075605" y="397970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48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02" name="Google Shape;302;p48"/>
          <p:cNvPicPr preferRelativeResize="0"/>
          <p:nvPr/>
        </p:nvPicPr>
        <p:blipFill rotWithShape="1">
          <a:blip r:embed="rId2">
            <a:alphaModFix/>
          </a:blip>
          <a:srcRect b="0" l="0" r="72868" t="88865"/>
          <a:stretch/>
        </p:blipFill>
        <p:spPr>
          <a:xfrm rot="10800000">
            <a:off x="6474249" y="1"/>
            <a:ext cx="2669752" cy="83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48"/>
          <p:cNvPicPr preferRelativeResize="0"/>
          <p:nvPr/>
        </p:nvPicPr>
        <p:blipFill rotWithShape="1">
          <a:blip r:embed="rId3">
            <a:alphaModFix/>
          </a:blip>
          <a:srcRect b="0" l="81002" r="0" t="75059"/>
          <a:stretch/>
        </p:blipFill>
        <p:spPr>
          <a:xfrm rot="5400000">
            <a:off x="-332124" y="4132664"/>
            <a:ext cx="1152625" cy="951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8"/>
          <p:cNvPicPr preferRelativeResize="0"/>
          <p:nvPr/>
        </p:nvPicPr>
        <p:blipFill rotWithShape="1">
          <a:blip r:embed="rId4">
            <a:alphaModFix/>
          </a:blip>
          <a:srcRect b="38204" l="84998" r="0" t="34090"/>
          <a:stretch/>
        </p:blipFill>
        <p:spPr>
          <a:xfrm rot="5400000">
            <a:off x="4694050" y="4248524"/>
            <a:ext cx="737300" cy="1424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8"/>
          <p:cNvPicPr preferRelativeResize="0"/>
          <p:nvPr/>
        </p:nvPicPr>
        <p:blipFill rotWithShape="1">
          <a:blip r:embed="rId5">
            <a:alphaModFix/>
          </a:blip>
          <a:srcRect b="49030" l="48777" r="41359" t="23434"/>
          <a:stretch/>
        </p:blipFill>
        <p:spPr>
          <a:xfrm rot="-1383051">
            <a:off x="8532750" y="1768976"/>
            <a:ext cx="901873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9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08" name="Google Shape;308;p49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49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10" name="Google Shape;310;p49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49"/>
          <p:cNvSpPr txBox="1"/>
          <p:nvPr>
            <p:ph idx="4" type="title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12" name="Google Shape;312;p49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49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14" name="Google Shape;314;p49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49"/>
          <p:cNvSpPr txBox="1"/>
          <p:nvPr>
            <p:ph idx="8" type="title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16" name="Google Shape;316;p49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49"/>
          <p:cNvSpPr txBox="1"/>
          <p:nvPr>
            <p:ph idx="13" type="title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18" name="Google Shape;318;p49"/>
          <p:cNvSpPr txBox="1"/>
          <p:nvPr>
            <p:ph idx="14" type="subTitle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49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20" name="Google Shape;320;p49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-3889282">
            <a:off x="5609109" y="-1622888"/>
            <a:ext cx="2447008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9"/>
          <p:cNvPicPr preferRelativeResize="0"/>
          <p:nvPr/>
        </p:nvPicPr>
        <p:blipFill rotWithShape="1">
          <a:blip r:embed="rId3">
            <a:alphaModFix/>
          </a:blip>
          <a:srcRect b="0" l="73097" r="0" t="66172"/>
          <a:stretch/>
        </p:blipFill>
        <p:spPr>
          <a:xfrm>
            <a:off x="6975303" y="3481150"/>
            <a:ext cx="2274401" cy="173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9"/>
          <p:cNvPicPr preferRelativeResize="0"/>
          <p:nvPr/>
        </p:nvPicPr>
        <p:blipFill rotWithShape="1">
          <a:blip r:embed="rId4">
            <a:alphaModFix/>
          </a:blip>
          <a:srcRect b="49030" l="48777" r="41359" t="23434"/>
          <a:stretch/>
        </p:blipFill>
        <p:spPr>
          <a:xfrm flipH="1" rot="-10265225">
            <a:off x="-361068" y="3030178"/>
            <a:ext cx="901873" cy="14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0"/>
          <p:cNvSpPr txBox="1"/>
          <p:nvPr>
            <p:ph hasCustomPrompt="1"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325" name="Google Shape;325;p50"/>
          <p:cNvSpPr txBox="1"/>
          <p:nvPr>
            <p:ph idx="1" type="subTitle"/>
          </p:nvPr>
        </p:nvSpPr>
        <p:spPr>
          <a:xfrm>
            <a:off x="1284000" y="1368300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50"/>
          <p:cNvSpPr txBox="1"/>
          <p:nvPr>
            <p:ph hasCustomPrompt="1" idx="2" type="title"/>
          </p:nvPr>
        </p:nvSpPr>
        <p:spPr>
          <a:xfrm>
            <a:off x="1284000" y="19452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327" name="Google Shape;327;p50"/>
          <p:cNvSpPr txBox="1"/>
          <p:nvPr>
            <p:ph idx="3" type="subTitle"/>
          </p:nvPr>
        </p:nvSpPr>
        <p:spPr>
          <a:xfrm>
            <a:off x="1284000" y="2773595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50"/>
          <p:cNvSpPr txBox="1"/>
          <p:nvPr>
            <p:ph hasCustomPrompt="1" idx="4" type="title"/>
          </p:nvPr>
        </p:nvSpPr>
        <p:spPr>
          <a:xfrm>
            <a:off x="1284000" y="33505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329" name="Google Shape;329;p50"/>
          <p:cNvSpPr txBox="1"/>
          <p:nvPr>
            <p:ph idx="5" type="subTitle"/>
          </p:nvPr>
        </p:nvSpPr>
        <p:spPr>
          <a:xfrm>
            <a:off x="1284000" y="4178902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30" name="Google Shape;330;p50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-3149774">
            <a:off x="-1295432" y="1261499"/>
            <a:ext cx="2461683" cy="23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50"/>
          <p:cNvPicPr preferRelativeResize="0"/>
          <p:nvPr/>
        </p:nvPicPr>
        <p:blipFill rotWithShape="1">
          <a:blip r:embed="rId3">
            <a:alphaModFix/>
          </a:blip>
          <a:srcRect b="48941" l="59877" r="25205" t="29365"/>
          <a:stretch/>
        </p:blipFill>
        <p:spPr>
          <a:xfrm flipH="1" rot="6526818">
            <a:off x="8176577" y="461722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50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>
            <a:off x="5719700" y="3957514"/>
            <a:ext cx="3468227" cy="11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hasCustomPrompt="1" type="title"/>
          </p:nvPr>
        </p:nvSpPr>
        <p:spPr>
          <a:xfrm>
            <a:off x="958288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335" name="Google Shape;335;p51"/>
          <p:cNvSpPr txBox="1"/>
          <p:nvPr>
            <p:ph idx="1" type="subTitle"/>
          </p:nvPr>
        </p:nvSpPr>
        <p:spPr>
          <a:xfrm>
            <a:off x="958288" y="3243195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51"/>
          <p:cNvSpPr txBox="1"/>
          <p:nvPr>
            <p:ph hasCustomPrompt="1" idx="2" type="title"/>
          </p:nvPr>
        </p:nvSpPr>
        <p:spPr>
          <a:xfrm>
            <a:off x="3508306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337" name="Google Shape;337;p51"/>
          <p:cNvSpPr txBox="1"/>
          <p:nvPr>
            <p:ph idx="3" type="subTitle"/>
          </p:nvPr>
        </p:nvSpPr>
        <p:spPr>
          <a:xfrm>
            <a:off x="3508306" y="3243200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51"/>
          <p:cNvSpPr txBox="1"/>
          <p:nvPr>
            <p:ph hasCustomPrompt="1" idx="4" type="title"/>
          </p:nvPr>
        </p:nvSpPr>
        <p:spPr>
          <a:xfrm>
            <a:off x="5959713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339" name="Google Shape;339;p51"/>
          <p:cNvSpPr txBox="1"/>
          <p:nvPr>
            <p:ph idx="5" type="subTitle"/>
          </p:nvPr>
        </p:nvSpPr>
        <p:spPr>
          <a:xfrm>
            <a:off x="5959713" y="3243204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40" name="Google Shape;340;p51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7650226">
            <a:off x="8054270" y="1501440"/>
            <a:ext cx="2461683" cy="23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51"/>
          <p:cNvPicPr preferRelativeResize="0"/>
          <p:nvPr/>
        </p:nvPicPr>
        <p:blipFill rotWithShape="1">
          <a:blip r:embed="rId3">
            <a:alphaModFix/>
          </a:blip>
          <a:srcRect b="48941" l="59877" r="25205" t="29365"/>
          <a:stretch/>
        </p:blipFill>
        <p:spPr>
          <a:xfrm flipH="1" rot="-4273182">
            <a:off x="-382702" y="3514836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51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 rot="10800000">
            <a:off x="32595" y="1"/>
            <a:ext cx="3468227" cy="118597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51"/>
          <p:cNvSpPr txBox="1"/>
          <p:nvPr>
            <p:ph idx="6" type="title"/>
          </p:nvPr>
        </p:nvSpPr>
        <p:spPr>
          <a:xfrm>
            <a:off x="958288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44" name="Google Shape;344;p51"/>
          <p:cNvSpPr txBox="1"/>
          <p:nvPr>
            <p:ph idx="7" type="title"/>
          </p:nvPr>
        </p:nvSpPr>
        <p:spPr>
          <a:xfrm>
            <a:off x="3508306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8" type="title"/>
          </p:nvPr>
        </p:nvSpPr>
        <p:spPr>
          <a:xfrm>
            <a:off x="5959713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2"/>
          <p:cNvSpPr txBox="1"/>
          <p:nvPr>
            <p:ph type="ctrTitle"/>
          </p:nvPr>
        </p:nvSpPr>
        <p:spPr>
          <a:xfrm>
            <a:off x="2429950" y="535000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8" name="Google Shape;348;p52"/>
          <p:cNvSpPr txBox="1"/>
          <p:nvPr>
            <p:ph idx="1" type="subTitle"/>
          </p:nvPr>
        </p:nvSpPr>
        <p:spPr>
          <a:xfrm>
            <a:off x="2425050" y="1532800"/>
            <a:ext cx="4293900" cy="12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9" name="Google Shape;349;p52"/>
          <p:cNvSpPr txBox="1"/>
          <p:nvPr/>
        </p:nvSpPr>
        <p:spPr>
          <a:xfrm>
            <a:off x="2883325" y="3518925"/>
            <a:ext cx="337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CREDITS: This presentation template was created by </a:t>
            </a:r>
            <a:r>
              <a:rPr lang="ko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ko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, including icons by </a:t>
            </a:r>
            <a:r>
              <a:rPr lang="ko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ko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 and infographics &amp; images by </a:t>
            </a:r>
            <a:r>
              <a:rPr lang="ko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5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350" name="Google Shape;350;p52"/>
          <p:cNvPicPr preferRelativeResize="0"/>
          <p:nvPr/>
        </p:nvPicPr>
        <p:blipFill rotWithShape="1">
          <a:blip r:embed="rId5">
            <a:alphaModFix/>
          </a:blip>
          <a:srcRect b="22815" l="39240" r="8529" t="0"/>
          <a:stretch/>
        </p:blipFill>
        <p:spPr>
          <a:xfrm rot="-5400009">
            <a:off x="-1517652" y="527504"/>
            <a:ext cx="3794427" cy="3436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52"/>
          <p:cNvPicPr preferRelativeResize="0"/>
          <p:nvPr/>
        </p:nvPicPr>
        <p:blipFill rotWithShape="1">
          <a:blip r:embed="rId6">
            <a:alphaModFix/>
          </a:blip>
          <a:srcRect b="37788" l="81010" r="0" t="35104"/>
          <a:stretch/>
        </p:blipFill>
        <p:spPr>
          <a:xfrm>
            <a:off x="7211851" y="2779297"/>
            <a:ext cx="1965851" cy="293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52"/>
          <p:cNvPicPr preferRelativeResize="0"/>
          <p:nvPr/>
        </p:nvPicPr>
        <p:blipFill rotWithShape="1">
          <a:blip r:embed="rId7">
            <a:alphaModFix/>
          </a:blip>
          <a:srcRect b="0" l="78181" r="0" t="71685"/>
          <a:stretch/>
        </p:blipFill>
        <p:spPr>
          <a:xfrm flipH="1" rot="10800000">
            <a:off x="7441250" y="-85051"/>
            <a:ext cx="1789051" cy="146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52"/>
          <p:cNvPicPr preferRelativeResize="0"/>
          <p:nvPr/>
        </p:nvPicPr>
        <p:blipFill rotWithShape="1">
          <a:blip r:embed="rId8">
            <a:alphaModFix/>
          </a:blip>
          <a:srcRect b="53360" l="48559" r="39815" t="23228"/>
          <a:stretch/>
        </p:blipFill>
        <p:spPr>
          <a:xfrm rot="5400000">
            <a:off x="801800" y="4000424"/>
            <a:ext cx="1305999" cy="147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52"/>
          <p:cNvPicPr preferRelativeResize="0"/>
          <p:nvPr/>
        </p:nvPicPr>
        <p:blipFill rotWithShape="1">
          <a:blip r:embed="rId8">
            <a:alphaModFix/>
          </a:blip>
          <a:srcRect b="46732" l="60584" r="26645" t="29856"/>
          <a:stretch/>
        </p:blipFill>
        <p:spPr>
          <a:xfrm>
            <a:off x="4819525" y="-814250"/>
            <a:ext cx="1179551" cy="12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53"/>
          <p:cNvPicPr preferRelativeResize="0"/>
          <p:nvPr/>
        </p:nvPicPr>
        <p:blipFill rotWithShape="1">
          <a:blip r:embed="rId2">
            <a:alphaModFix/>
          </a:blip>
          <a:srcRect b="0" l="0" r="75182" t="67858"/>
          <a:stretch/>
        </p:blipFill>
        <p:spPr>
          <a:xfrm rot="372204">
            <a:off x="-293427" y="3713945"/>
            <a:ext cx="2496404" cy="1864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53"/>
          <p:cNvPicPr preferRelativeResize="0"/>
          <p:nvPr/>
        </p:nvPicPr>
        <p:blipFill rotWithShape="1">
          <a:blip r:embed="rId3">
            <a:alphaModFix/>
          </a:blip>
          <a:srcRect b="48208" l="59914" r="25851" t="31597"/>
          <a:stretch/>
        </p:blipFill>
        <p:spPr>
          <a:xfrm rot="3238517">
            <a:off x="7506504" y="137783"/>
            <a:ext cx="1844790" cy="1472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53"/>
          <p:cNvPicPr preferRelativeResize="0"/>
          <p:nvPr/>
        </p:nvPicPr>
        <p:blipFill rotWithShape="1">
          <a:blip r:embed="rId4">
            <a:alphaModFix/>
          </a:blip>
          <a:srcRect b="0" l="0" r="73182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53"/>
          <p:cNvPicPr preferRelativeResize="0"/>
          <p:nvPr/>
        </p:nvPicPr>
        <p:blipFill rotWithShape="1">
          <a:blip r:embed="rId5">
            <a:alphaModFix/>
          </a:blip>
          <a:srcRect b="0" l="71661" r="0" t="62125"/>
          <a:stretch/>
        </p:blipFill>
        <p:spPr>
          <a:xfrm rot="10800000">
            <a:off x="-44800" y="1"/>
            <a:ext cx="1999150" cy="16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54"/>
          <p:cNvPicPr preferRelativeResize="0"/>
          <p:nvPr/>
        </p:nvPicPr>
        <p:blipFill rotWithShape="1">
          <a:blip r:embed="rId2">
            <a:alphaModFix/>
          </a:blip>
          <a:srcRect b="38179" l="85450" r="0" t="37677"/>
          <a:stretch/>
        </p:blipFill>
        <p:spPr>
          <a:xfrm>
            <a:off x="8240750" y="2337526"/>
            <a:ext cx="1307775" cy="227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54"/>
          <p:cNvPicPr preferRelativeResize="0"/>
          <p:nvPr/>
        </p:nvPicPr>
        <p:blipFill rotWithShape="1">
          <a:blip r:embed="rId3">
            <a:alphaModFix/>
          </a:blip>
          <a:srcRect b="0" l="0" r="70194" t="84158"/>
          <a:stretch/>
        </p:blipFill>
        <p:spPr>
          <a:xfrm>
            <a:off x="0" y="3511000"/>
            <a:ext cx="4045174" cy="16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54"/>
          <p:cNvPicPr preferRelativeResize="0"/>
          <p:nvPr/>
        </p:nvPicPr>
        <p:blipFill rotWithShape="1">
          <a:blip r:embed="rId4">
            <a:alphaModFix/>
          </a:blip>
          <a:srcRect b="46658" l="57981" r="23159" t="27173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54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357349" y="-2232875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54"/>
          <p:cNvPicPr preferRelativeResize="0"/>
          <p:nvPr/>
        </p:nvPicPr>
        <p:blipFill rotWithShape="1">
          <a:blip r:embed="rId6">
            <a:alphaModFix/>
          </a:blip>
          <a:srcRect b="0" l="72488" r="0" t="64626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theme" Target="../theme/theme3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Orbitron"/>
              <a:buNone/>
              <a:defRPr sz="3500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4.png"/><Relationship Id="rId4" Type="http://schemas.openxmlformats.org/officeDocument/2006/relationships/image" Target="../media/image10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5"/>
          <p:cNvSpPr txBox="1"/>
          <p:nvPr>
            <p:ph type="ctrTitle"/>
          </p:nvPr>
        </p:nvSpPr>
        <p:spPr>
          <a:xfrm>
            <a:off x="817750" y="1158125"/>
            <a:ext cx="4359900" cy="24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5800"/>
              <a:t>AR / VR</a:t>
            </a:r>
            <a:endParaRPr sz="5800"/>
          </a:p>
        </p:txBody>
      </p:sp>
      <p:sp>
        <p:nvSpPr>
          <p:cNvPr id="371" name="Google Shape;371;p55"/>
          <p:cNvSpPr txBox="1"/>
          <p:nvPr>
            <p:ph idx="1" type="subTitle"/>
          </p:nvPr>
        </p:nvSpPr>
        <p:spPr>
          <a:xfrm>
            <a:off x="817750" y="3575875"/>
            <a:ext cx="28215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Jua"/>
                <a:ea typeface="Jua"/>
                <a:cs typeface="Jua"/>
                <a:sym typeface="Jua"/>
              </a:rPr>
              <a:t>4팀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372" name="Google Shape;372;p55"/>
          <p:cNvSpPr txBox="1"/>
          <p:nvPr>
            <p:ph idx="1" type="subTitle"/>
          </p:nvPr>
        </p:nvSpPr>
        <p:spPr>
          <a:xfrm>
            <a:off x="884275" y="4150425"/>
            <a:ext cx="35733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Jua"/>
                <a:ea typeface="Jua"/>
                <a:cs typeface="Jua"/>
                <a:sym typeface="Jua"/>
              </a:rPr>
              <a:t>조영준, 곽정민, 김지하, 정동균, 한유진</a:t>
            </a:r>
            <a:endParaRPr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4"/>
          <p:cNvSpPr txBox="1"/>
          <p:nvPr>
            <p:ph idx="1" type="subTitle"/>
          </p:nvPr>
        </p:nvSpPr>
        <p:spPr>
          <a:xfrm>
            <a:off x="229725" y="1588425"/>
            <a:ext cx="3987300" cy="35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Beat Saber : 컨트롤러로 광선검을 조정해서 음악에 맞춰서 생성되는 노트를  제거하는 리듬 게임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SUPERHOT (VR) : 플레이어가 움직일때만 시간이 흐르도록 기획한 액션 퍼즐 게임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비트 세이버와 마찬가지로 컨트롤러로 오브젝트들과 상호작용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ko">
                <a:latin typeface="Arial"/>
                <a:ea typeface="Arial"/>
                <a:cs typeface="Arial"/>
                <a:sym typeface="Arial"/>
              </a:rPr>
              <a:t>그 외의 작품 : Half-life : Alyx, VRChat 등등……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64"/>
          <p:cNvSpPr txBox="1"/>
          <p:nvPr>
            <p:ph type="title"/>
          </p:nvPr>
        </p:nvSpPr>
        <p:spPr>
          <a:xfrm>
            <a:off x="229725" y="761075"/>
            <a:ext cx="398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VR</a:t>
            </a:r>
            <a:r>
              <a:rPr lang="ko"/>
              <a:t> 예시 </a:t>
            </a:r>
            <a:endParaRPr/>
          </a:p>
        </p:txBody>
      </p:sp>
      <p:pic>
        <p:nvPicPr>
          <p:cNvPr id="437" name="Google Shape;43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475" y="123450"/>
            <a:ext cx="3987299" cy="2242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6188" y="2571758"/>
            <a:ext cx="4401885" cy="2472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5"/>
          <p:cNvSpPr txBox="1"/>
          <p:nvPr>
            <p:ph idx="4294967295" type="ctrTitle"/>
          </p:nvPr>
        </p:nvSpPr>
        <p:spPr>
          <a:xfrm>
            <a:off x="2430000" y="2072850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000"/>
              <a:t>Thank You!</a:t>
            </a:r>
            <a:endParaRPr b="1" sz="5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6"/>
          <p:cNvSpPr txBox="1"/>
          <p:nvPr>
            <p:ph type="title"/>
          </p:nvPr>
        </p:nvSpPr>
        <p:spPr>
          <a:xfrm>
            <a:off x="720000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AR 개념</a:t>
            </a:r>
            <a:endParaRPr/>
          </a:p>
        </p:txBody>
      </p:sp>
      <p:sp>
        <p:nvSpPr>
          <p:cNvPr id="378" name="Google Shape;378;p56"/>
          <p:cNvSpPr txBox="1"/>
          <p:nvPr>
            <p:ph idx="2" type="title"/>
          </p:nvPr>
        </p:nvSpPr>
        <p:spPr>
          <a:xfrm>
            <a:off x="720000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01</a:t>
            </a:r>
            <a:endParaRPr/>
          </a:p>
        </p:txBody>
      </p:sp>
      <p:sp>
        <p:nvSpPr>
          <p:cNvPr id="379" name="Google Shape;379;p56"/>
          <p:cNvSpPr txBox="1"/>
          <p:nvPr>
            <p:ph idx="3" type="title"/>
          </p:nvPr>
        </p:nvSpPr>
        <p:spPr>
          <a:xfrm>
            <a:off x="3407063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AR 예시</a:t>
            </a:r>
            <a:endParaRPr/>
          </a:p>
        </p:txBody>
      </p:sp>
      <p:sp>
        <p:nvSpPr>
          <p:cNvPr id="380" name="Google Shape;380;p56"/>
          <p:cNvSpPr txBox="1"/>
          <p:nvPr>
            <p:ph idx="4" type="title"/>
          </p:nvPr>
        </p:nvSpPr>
        <p:spPr>
          <a:xfrm>
            <a:off x="3407063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02</a:t>
            </a:r>
            <a:endParaRPr/>
          </a:p>
        </p:txBody>
      </p:sp>
      <p:sp>
        <p:nvSpPr>
          <p:cNvPr id="381" name="Google Shape;381;p56"/>
          <p:cNvSpPr txBox="1"/>
          <p:nvPr>
            <p:ph idx="6" type="title"/>
          </p:nvPr>
        </p:nvSpPr>
        <p:spPr>
          <a:xfrm>
            <a:off x="720000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VR 개념</a:t>
            </a:r>
            <a:endParaRPr/>
          </a:p>
        </p:txBody>
      </p:sp>
      <p:sp>
        <p:nvSpPr>
          <p:cNvPr id="382" name="Google Shape;382;p56"/>
          <p:cNvSpPr txBox="1"/>
          <p:nvPr>
            <p:ph idx="7" type="title"/>
          </p:nvPr>
        </p:nvSpPr>
        <p:spPr>
          <a:xfrm>
            <a:off x="720000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03</a:t>
            </a:r>
            <a:endParaRPr/>
          </a:p>
        </p:txBody>
      </p:sp>
      <p:sp>
        <p:nvSpPr>
          <p:cNvPr id="383" name="Google Shape;383;p56"/>
          <p:cNvSpPr txBox="1"/>
          <p:nvPr>
            <p:ph idx="9" type="title"/>
          </p:nvPr>
        </p:nvSpPr>
        <p:spPr>
          <a:xfrm>
            <a:off x="3407063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VR 예시</a:t>
            </a:r>
            <a:endParaRPr/>
          </a:p>
        </p:txBody>
      </p:sp>
      <p:sp>
        <p:nvSpPr>
          <p:cNvPr id="384" name="Google Shape;384;p56"/>
          <p:cNvSpPr txBox="1"/>
          <p:nvPr>
            <p:ph idx="13" type="title"/>
          </p:nvPr>
        </p:nvSpPr>
        <p:spPr>
          <a:xfrm>
            <a:off x="3407063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04</a:t>
            </a:r>
            <a:endParaRPr/>
          </a:p>
        </p:txBody>
      </p:sp>
      <p:sp>
        <p:nvSpPr>
          <p:cNvPr id="385" name="Google Shape;385;p56"/>
          <p:cNvSpPr txBox="1"/>
          <p:nvPr>
            <p:ph idx="15" type="title"/>
          </p:nvPr>
        </p:nvSpPr>
        <p:spPr>
          <a:xfrm>
            <a:off x="720000" y="504275"/>
            <a:ext cx="7704000" cy="6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5000"/>
              <a:t>      </a:t>
            </a:r>
            <a:r>
              <a:rPr lang="ko" sz="4000"/>
              <a:t>목차</a:t>
            </a:r>
            <a:endParaRPr sz="4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7"/>
          <p:cNvSpPr txBox="1"/>
          <p:nvPr>
            <p:ph type="title"/>
          </p:nvPr>
        </p:nvSpPr>
        <p:spPr>
          <a:xfrm>
            <a:off x="1672050" y="2275725"/>
            <a:ext cx="57999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/>
              <a:t>AR 개념</a:t>
            </a:r>
            <a:endParaRPr sz="4000"/>
          </a:p>
        </p:txBody>
      </p:sp>
      <p:sp>
        <p:nvSpPr>
          <p:cNvPr id="391" name="Google Shape;391;p57"/>
          <p:cNvSpPr txBox="1"/>
          <p:nvPr>
            <p:ph idx="2" type="title"/>
          </p:nvPr>
        </p:nvSpPr>
        <p:spPr>
          <a:xfrm>
            <a:off x="2996550" y="14262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/>
              <a:t>01</a:t>
            </a:r>
            <a:endParaRPr sz="4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8"/>
          <p:cNvSpPr txBox="1"/>
          <p:nvPr>
            <p:ph type="title"/>
          </p:nvPr>
        </p:nvSpPr>
        <p:spPr>
          <a:xfrm>
            <a:off x="374750" y="880825"/>
            <a:ext cx="654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AR (Augmented Reality, 증강현실)</a:t>
            </a:r>
            <a:endParaRPr/>
          </a:p>
        </p:txBody>
      </p:sp>
      <p:sp>
        <p:nvSpPr>
          <p:cNvPr id="397" name="Google Shape;397;p58"/>
          <p:cNvSpPr txBox="1"/>
          <p:nvPr>
            <p:ph idx="1" type="body"/>
          </p:nvPr>
        </p:nvSpPr>
        <p:spPr>
          <a:xfrm>
            <a:off x="374750" y="1806500"/>
            <a:ext cx="6546900" cy="30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AR (증강현실)은 현실 세계에 디지털 정보를 실시간으로 덧씌우는 기술입니다.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스마트폰, 태블릿, AR 안경 등 다양한 장치를 통해 현실 세계를 카메라로 촬영하면서 그 위에 그래픽, 텍스트 등 디지털 콘텐츠를 겹쳐서 보여줍니다.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9"/>
          <p:cNvSpPr txBox="1"/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/>
              <a:t>AR 예시</a:t>
            </a:r>
            <a:endParaRPr sz="4000"/>
          </a:p>
        </p:txBody>
      </p:sp>
      <p:sp>
        <p:nvSpPr>
          <p:cNvPr id="403" name="Google Shape;403;p59"/>
          <p:cNvSpPr txBox="1"/>
          <p:nvPr>
            <p:ph idx="2" type="title"/>
          </p:nvPr>
        </p:nvSpPr>
        <p:spPr>
          <a:xfrm>
            <a:off x="2870475" y="1419953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/>
              <a:t>02</a:t>
            </a:r>
            <a:endParaRPr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60"/>
          <p:cNvSpPr txBox="1"/>
          <p:nvPr>
            <p:ph idx="1" type="subTitle"/>
          </p:nvPr>
        </p:nvSpPr>
        <p:spPr>
          <a:xfrm>
            <a:off x="229725" y="1441100"/>
            <a:ext cx="3987300" cy="3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>
                <a:solidFill>
                  <a:schemeClr val="accent5"/>
                </a:solidFill>
              </a:rPr>
              <a:t>포켓몬 GO:</a:t>
            </a:r>
            <a:r>
              <a:rPr lang="ko"/>
              <a:t> 현실 세계에서 포켓몬이  화면에 나타나는 장면입니다.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ko">
                <a:latin typeface="Arial"/>
                <a:ea typeface="Arial"/>
                <a:cs typeface="Arial"/>
                <a:sym typeface="Arial"/>
              </a:rPr>
              <a:t>위 게임은 AR 기술을 사용해 현실 세계에 가상 요소를</a:t>
            </a:r>
            <a:r>
              <a:rPr lang="ko">
                <a:latin typeface="Arial"/>
                <a:ea typeface="Arial"/>
                <a:cs typeface="Arial"/>
                <a:sym typeface="Arial"/>
              </a:rPr>
              <a:t> 덧씌우고</a:t>
            </a:r>
            <a:r>
              <a:rPr lang="ko">
                <a:latin typeface="Arial"/>
                <a:ea typeface="Arial"/>
                <a:cs typeface="Arial"/>
                <a:sym typeface="Arial"/>
              </a:rPr>
              <a:t>, 위치 기반으로 게임을 진행하며, 가상 포켓몬을 획득하고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Arial"/>
                <a:ea typeface="Arial"/>
                <a:cs typeface="Arial"/>
                <a:sym typeface="Arial"/>
              </a:rPr>
              <a:t>성장 및 전투를 진행할 수 있습니다.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60"/>
          <p:cNvSpPr txBox="1"/>
          <p:nvPr>
            <p:ph type="title"/>
          </p:nvPr>
        </p:nvSpPr>
        <p:spPr>
          <a:xfrm>
            <a:off x="229725" y="496350"/>
            <a:ext cx="398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AR 예시</a:t>
            </a:r>
            <a:r>
              <a:rPr lang="ko"/>
              <a:t> </a:t>
            </a:r>
            <a:endParaRPr/>
          </a:p>
        </p:txBody>
      </p:sp>
      <p:pic>
        <p:nvPicPr>
          <p:cNvPr id="410" name="Google Shape;410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7025" y="1441100"/>
            <a:ext cx="4622176" cy="307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1"/>
          <p:cNvSpPr txBox="1"/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/>
              <a:t>VR 개념</a:t>
            </a:r>
            <a:endParaRPr sz="4000"/>
          </a:p>
        </p:txBody>
      </p:sp>
      <p:sp>
        <p:nvSpPr>
          <p:cNvPr id="416" name="Google Shape;416;p61"/>
          <p:cNvSpPr txBox="1"/>
          <p:nvPr>
            <p:ph idx="2" type="title"/>
          </p:nvPr>
        </p:nvSpPr>
        <p:spPr>
          <a:xfrm>
            <a:off x="2870475" y="1419953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/>
              <a:t>03</a:t>
            </a:r>
            <a:endParaRPr sz="4000"/>
          </a:p>
        </p:txBody>
      </p:sp>
      <p:sp>
        <p:nvSpPr>
          <p:cNvPr id="417" name="Google Shape;417;p61"/>
          <p:cNvSpPr txBox="1"/>
          <p:nvPr>
            <p:ph idx="1" type="subTitle"/>
          </p:nvPr>
        </p:nvSpPr>
        <p:spPr>
          <a:xfrm>
            <a:off x="2519375" y="34226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</a:t>
            </a:r>
            <a:r>
              <a:rPr lang="ko"/>
              <a:t>R은 무엇인가?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2"/>
          <p:cNvSpPr txBox="1"/>
          <p:nvPr>
            <p:ph type="title"/>
          </p:nvPr>
        </p:nvSpPr>
        <p:spPr>
          <a:xfrm>
            <a:off x="374750" y="880825"/>
            <a:ext cx="654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</a:t>
            </a:r>
            <a:r>
              <a:rPr lang="ko"/>
              <a:t>R (Virtual Reality, 가상현실)</a:t>
            </a:r>
            <a:endParaRPr/>
          </a:p>
        </p:txBody>
      </p:sp>
      <p:sp>
        <p:nvSpPr>
          <p:cNvPr id="423" name="Google Shape;423;p62"/>
          <p:cNvSpPr txBox="1"/>
          <p:nvPr>
            <p:ph idx="4294967295" type="body"/>
          </p:nvPr>
        </p:nvSpPr>
        <p:spPr>
          <a:xfrm>
            <a:off x="483750" y="1612675"/>
            <a:ext cx="6546900" cy="30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VR</a:t>
            </a:r>
            <a:r>
              <a:rPr lang="ko"/>
              <a:t> (가상현실)은 컴퓨터 시스템 등을 사용해 인공적인 기술로 만들어 낸, 실제와 유사하지만 실제가 아닌 특정 환경이나 상황이나 그 기술 자체를 의미합니다.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컴퓨터 등으로 가상세계를 만들고 현실에 있는 사용자가 접속하면 그 사용자에게 가상세계의 컨텐츠를 제공합니다.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3"/>
          <p:cNvSpPr txBox="1"/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/>
              <a:t>VR 예시</a:t>
            </a:r>
            <a:endParaRPr sz="4000"/>
          </a:p>
        </p:txBody>
      </p:sp>
      <p:sp>
        <p:nvSpPr>
          <p:cNvPr id="429" name="Google Shape;429;p63"/>
          <p:cNvSpPr txBox="1"/>
          <p:nvPr>
            <p:ph idx="2" type="title"/>
          </p:nvPr>
        </p:nvSpPr>
        <p:spPr>
          <a:xfrm>
            <a:off x="2996550" y="1413653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/>
              <a:t>04</a:t>
            </a:r>
            <a:endParaRPr sz="4000"/>
          </a:p>
        </p:txBody>
      </p:sp>
      <p:sp>
        <p:nvSpPr>
          <p:cNvPr id="430" name="Google Shape;430;p63"/>
          <p:cNvSpPr txBox="1"/>
          <p:nvPr>
            <p:ph idx="1" type="subTitle"/>
          </p:nvPr>
        </p:nvSpPr>
        <p:spPr>
          <a:xfrm>
            <a:off x="2563500" y="34226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대표적으로 AR 게임은 무엇이 있을까?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arketing Challenges of VR by Slidesgo">
  <a:themeElements>
    <a:clrScheme name="Simple Light">
      <a:dk1>
        <a:srgbClr val="010D26"/>
      </a:dk1>
      <a:lt1>
        <a:srgbClr val="8509FB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